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matic SC"/>
      <p:regular r:id="rId15"/>
      <p:bold r:id="rId16"/>
    </p:embeddedFont>
    <p:embeddedFont>
      <p:font typeface="Source Code Pr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maticSC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regular.fntdata"/><Relationship Id="rId16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0e3f24d1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0e3f24d1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0e3f24d13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0e3f24d1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0e3f24d13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0e3f24d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e3f24d13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0e3f24d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0e3f24d1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0e3f24d1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0e3f24d13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0e3f24d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openflights.org/data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127.0.0.1/scatter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127.0.0.1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Flight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global analysis of airports and their ratings</a:t>
            </a:r>
            <a:endParaRPr sz="30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Howard Mitchell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Ileri Onabanjo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Karthik Burra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Coleman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675" y="16886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Project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43575" y="1093850"/>
            <a:ext cx="8520600" cy="23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look at the top airports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full stack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Graphical visualizations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825" y="365413"/>
            <a:ext cx="792125" cy="7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518998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802450" y="194400"/>
            <a:ext cx="3156600" cy="68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      DATA MUNGING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MUNGING</a:t>
            </a:r>
            <a:endParaRPr sz="360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Extract Data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Lorem ipsum dolor sit amet, consectetur adipiscing elit</a:t>
            </a:r>
            <a:endParaRPr sz="1400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877475" y="25035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Transform Data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Lorem ipsum dolor sit amet, consectetur adipiscing elit</a:t>
            </a:r>
            <a:endParaRPr sz="140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Load Data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Lorem ipsum dolor sit amet, consectetur adipiscing elit</a:t>
            </a:r>
            <a:endParaRPr sz="14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847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7741" l="0" r="0" t="7741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765475" y="3948275"/>
            <a:ext cx="73728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endParaRPr sz="7200">
              <a:solidFill>
                <a:srgbClr val="FFFF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7" name="Google Shape;87;p17"/>
          <p:cNvSpPr txBox="1"/>
          <p:nvPr>
            <p:ph idx="4294967295" type="title"/>
          </p:nvPr>
        </p:nvSpPr>
        <p:spPr>
          <a:xfrm>
            <a:off x="222225" y="147725"/>
            <a:ext cx="3309300" cy="6825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    </a:t>
            </a:r>
            <a:r>
              <a:rPr lang="en" sz="3600"/>
              <a:t>Coding Approach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Coding Approach</a:t>
            </a:r>
            <a:endParaRPr sz="3600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4877475" y="1275625"/>
            <a:ext cx="39819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Flask Application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SQLite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Airports DB Endpoint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Routes DB Endpoint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Scatter Plots DB Endpoint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877475" y="2946325"/>
            <a:ext cx="3981900" cy="13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Globe.GL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graphical javascript library built on top of the webGL (web graphics library. </a:t>
            </a:r>
            <a:endParaRPr sz="14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511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Coding Approach</a:t>
            </a:r>
            <a:endParaRPr sz="3600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4877475" y="1275625"/>
            <a:ext cx="39819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D3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Used to create our “build navigator” a menu that tours the world and its airports.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377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4877475" y="2887749"/>
            <a:ext cx="39819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SVG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Used to create scatter plot visual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Analysis. Multiple axes, plotted against the total number of ratings received and the airport rating.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375075" y="160425"/>
            <a:ext cx="3065700" cy="6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Amatic SC"/>
                <a:ea typeface="Amatic SC"/>
                <a:cs typeface="Amatic SC"/>
                <a:sym typeface="Amatic SC"/>
              </a:rPr>
              <a:t>     Visual Analysis</a:t>
            </a:r>
            <a:endParaRPr b="1" sz="36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7806" l="0" r="0" t="7798"/>
          <a:stretch/>
        </p:blipFill>
        <p:spPr>
          <a:xfrm>
            <a:off x="0" y="0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89000" y="1404425"/>
            <a:ext cx="51837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>
                <a:solidFill>
                  <a:schemeClr val="accent6"/>
                </a:solidFill>
                <a:latin typeface="Amatic SC"/>
                <a:ea typeface="Amatic SC"/>
                <a:cs typeface="Amatic SC"/>
                <a:sym typeface="Amatic SC"/>
              </a:rPr>
              <a:t>    </a:t>
            </a:r>
            <a:r>
              <a:rPr b="1" lang="en" sz="11000">
                <a:solidFill>
                  <a:schemeClr val="accent6"/>
                </a:solidFill>
                <a:latin typeface="Amatic SC"/>
                <a:ea typeface="Amatic SC"/>
                <a:cs typeface="Amatic SC"/>
                <a:sym typeface="Amatic SC"/>
              </a:rPr>
              <a:t> DEMO!</a:t>
            </a:r>
            <a:endParaRPr b="1" sz="11000">
              <a:solidFill>
                <a:schemeClr val="accent6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116" name="Google Shape;116;p21"/>
          <p:cNvCxnSpPr/>
          <p:nvPr/>
        </p:nvCxnSpPr>
        <p:spPr>
          <a:xfrm>
            <a:off x="7426525" y="894100"/>
            <a:ext cx="128910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